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611" y="-718473"/>
            <a:ext cx="3302597" cy="883942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dvanced language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language features</a:t>
            </a:r>
          </a:p>
        </p:txBody>
      </p:sp>
      <p:sp>
        <p:nvSpPr>
          <p:cNvPr id="160" name="Macros and tricks for your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3852" indent="-162877"/>
          </a:lstStyle>
          <a:p>
            <a:pPr/>
            <a:r>
              <a:t>Macros and tricks for your instrument…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223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224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22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232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235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238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242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24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249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250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254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9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xample: Decompose multiple scattering from Single_cryst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Decompose multiple scattering from Single_crystal</a:t>
            </a:r>
          </a:p>
        </p:txBody>
      </p:sp>
      <p:sp>
        <p:nvSpPr>
          <p:cNvPr id="262" name="USERVARS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USERVARS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double multiple_scatt; 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Crystal = Single_crystal(… order=0 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AT (0,0,0) RELATIVE somewhere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EXTEND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multiple_scatt=SCATTERED;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PSD_single=PSD_monitor(…)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(multiple_scatt==1) AT (0,0,0) RELATIVE somewhere_else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PSD_multiple=PSD_monitor(…)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 &gt; 1) AT (0,0,0) RELATIVE somewhere_else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1959" indent="-133559" defTabSz="749808">
              <a:spcBef>
                <a:spcPts val="300"/>
              </a:spcBef>
              <a:defRPr sz="1476"/>
            </a:pPr>
            <a:r>
              <a:t>Use the DECLARE section define user variables and functions.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DECLARE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some_global_var;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74929" indent="-126530" defTabSz="749808">
              <a:spcBef>
                <a:spcPts val="300"/>
              </a:spcBef>
              <a:defRPr sz="1476"/>
            </a:pPr>
            <a:r>
              <a:t>Use USERVARS for particle-dependent flags </a:t>
            </a:r>
            <a:r>
              <a:rPr b="1"/>
              <a:t>(McStas v3 specific, use DECLARE in v2)</a:t>
            </a:r>
            <a:endParaRPr b="1"/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USERVARS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myvar;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Use INITIALIZE for initialization of user variables and calculations.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INITIALIZE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myvar = sqrt(PI*input_var)*rand01();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- Both use normal c-syntax.</a:t>
            </a:r>
          </a:p>
          <a:p>
            <a:pPr marL="281959" indent="-133559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BEWARE: (example) What you do in the c-style areas is c-standard, e.g. trigonometric functions from math.h use radians! - McStas placement specifiers work in degrees, etc...</a:t>
            </a:r>
          </a:p>
        </p:txBody>
      </p:sp>
      <p:pic>
        <p:nvPicPr>
          <p:cNvPr id="16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0199" y="426126"/>
            <a:ext cx="1978586" cy="1978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6106" y="3872599"/>
            <a:ext cx="1146772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0387" y="2843467"/>
            <a:ext cx="1473658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K &amp; R. /  GNU"/>
          <p:cNvSpPr txBox="1"/>
          <p:nvPr/>
        </p:nvSpPr>
        <p:spPr>
          <a:xfrm>
            <a:off x="10500228" y="2581651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171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21821" y="2904392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174" name="Instrumentfiles can include external c-code or other instrumentfiles... See the exampl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Instrumentfiles can include external c-code or other instrumentfiles... See the examples:</a:t>
            </a:r>
          </a:p>
          <a:p>
            <a:pPr marL="343852" indent="-162877"/>
          </a:p>
          <a:p>
            <a:pPr marL="343852" indent="-162877"/>
            <a:r>
              <a:t>ILL_H15_IN6.instr:%include "monitor_nd-lib"</a:t>
            </a:r>
          </a:p>
          <a:p>
            <a:pPr marL="343852" indent="-162877"/>
            <a:r>
              <a:t>ILL_H16_IN5.instr:%include "ILL_H16.instr"</a:t>
            </a:r>
          </a:p>
          <a:p>
            <a:pPr marL="343852" indent="-162877"/>
            <a:r>
              <a:t>ILL_H25_IN22.instr:%include "ILL_H25.instr"</a:t>
            </a:r>
          </a:p>
          <a:p>
            <a:pPr marL="343852" indent="-162877"/>
            <a:r>
              <a:t>ILL_H25_IN22.instr:%include "templateTAS.instr"</a:t>
            </a:r>
          </a:p>
          <a:p>
            <a:pPr marL="343852" indent="-162877"/>
          </a:p>
          <a:p>
            <a:pPr marL="343852" indent="-162877"/>
            <a:r>
              <a:t>Used in the DECLARE section</a:t>
            </a:r>
          </a:p>
        </p:txBody>
      </p:sp>
      <p:pic>
        <p:nvPicPr>
          <p:cNvPr id="175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404" y="4239364"/>
            <a:ext cx="2436782" cy="2107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181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184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7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188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9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0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1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195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199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202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  <p:sp>
        <p:nvSpPr>
          <p:cNvPr id="206" name="!!! For now, does not work in our GPU implementation !!!"/>
          <p:cNvSpPr txBox="1"/>
          <p:nvPr/>
        </p:nvSpPr>
        <p:spPr>
          <a:xfrm>
            <a:off x="2188567" y="6042173"/>
            <a:ext cx="511750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!!! For now, does not work in our GPU implementation !!!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214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220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